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33A25F-FCDE-12C2-9D79-46093A1EFB79}" v="392" dt="2024-05-25T20:00:29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err="1"/>
              <a:t>Seminário</a:t>
            </a:r>
            <a:r>
              <a:rPr lang="de-DE" dirty="0"/>
              <a:t> de </a:t>
            </a:r>
            <a:r>
              <a:rPr lang="de-DE" err="1"/>
              <a:t>lâminas</a:t>
            </a:r>
            <a:br>
              <a:rPr lang="de-DE" dirty="0"/>
            </a:br>
            <a:r>
              <a:rPr lang="de-DE" sz="4000" err="1"/>
              <a:t>Caso</a:t>
            </a:r>
            <a:r>
              <a:rPr lang="de-DE" sz="4000" dirty="0"/>
              <a:t> 06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530152"/>
            <a:ext cx="9144000" cy="22164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z="2800" dirty="0"/>
              <a:t>Vitor Ribeiro Paes</a:t>
            </a:r>
          </a:p>
          <a:p>
            <a:r>
              <a:rPr lang="de-DE" sz="2000" err="1"/>
              <a:t>Departamento</a:t>
            </a:r>
            <a:r>
              <a:rPr lang="de-DE" sz="2000" dirty="0"/>
              <a:t> de </a:t>
            </a:r>
            <a:r>
              <a:rPr lang="de-DE" sz="2000" err="1"/>
              <a:t>Patologia</a:t>
            </a:r>
            <a:r>
              <a:rPr lang="de-DE" sz="2000" dirty="0"/>
              <a:t> – </a:t>
            </a:r>
            <a:r>
              <a:rPr lang="de-DE" sz="2000" err="1"/>
              <a:t>Faculdade</a:t>
            </a:r>
            <a:r>
              <a:rPr lang="de-DE" sz="2000" dirty="0"/>
              <a:t> de </a:t>
            </a:r>
            <a:r>
              <a:rPr lang="de-DE" sz="2000" err="1"/>
              <a:t>Medicina</a:t>
            </a:r>
            <a:r>
              <a:rPr lang="de-DE" sz="2000" dirty="0"/>
              <a:t> da USP</a:t>
            </a:r>
          </a:p>
          <a:p>
            <a:r>
              <a:rPr lang="de-DE" sz="2000" err="1"/>
              <a:t>Departamento</a:t>
            </a:r>
            <a:r>
              <a:rPr lang="de-DE" sz="2000" dirty="0"/>
              <a:t> de </a:t>
            </a:r>
            <a:r>
              <a:rPr lang="de-DE" sz="2000" err="1"/>
              <a:t>Patologia</a:t>
            </a:r>
            <a:r>
              <a:rPr lang="de-DE" sz="2000" dirty="0"/>
              <a:t> – Escola Paulista de </a:t>
            </a:r>
            <a:r>
              <a:rPr lang="de-DE" sz="2000" err="1"/>
              <a:t>Medicina</a:t>
            </a:r>
            <a:r>
              <a:rPr lang="de-DE" sz="2000" dirty="0"/>
              <a:t> (</a:t>
            </a:r>
            <a:r>
              <a:rPr lang="de-DE" sz="2000" err="1"/>
              <a:t>Unifesp</a:t>
            </a:r>
            <a:r>
              <a:rPr lang="de-DE" sz="2000" dirty="0"/>
              <a:t>)</a:t>
            </a:r>
          </a:p>
          <a:p>
            <a:r>
              <a:rPr lang="de-DE" sz="2000" err="1"/>
              <a:t>Laboratório</a:t>
            </a:r>
            <a:r>
              <a:rPr lang="de-DE" sz="2000" dirty="0"/>
              <a:t> de </a:t>
            </a:r>
            <a:r>
              <a:rPr lang="de-DE" sz="2000" err="1"/>
              <a:t>Anatomia</a:t>
            </a:r>
            <a:r>
              <a:rPr lang="de-DE" sz="2000" dirty="0"/>
              <a:t> </a:t>
            </a:r>
            <a:r>
              <a:rPr lang="de-DE" sz="2000" err="1"/>
              <a:t>Patológica</a:t>
            </a:r>
            <a:r>
              <a:rPr lang="de-DE" sz="2000" dirty="0"/>
              <a:t> - Hospital </a:t>
            </a:r>
            <a:r>
              <a:rPr lang="de-DE" sz="2000" err="1"/>
              <a:t>Israelita</a:t>
            </a:r>
            <a:r>
              <a:rPr lang="de-DE" sz="2000" dirty="0"/>
              <a:t> Albert Einstein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D93984-61D3-7E91-FCE0-DF2F74819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Dados clínicos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1B32BA-DBCB-6837-5BBD-1FAF28407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Sexo feminino, 72 anos</a:t>
            </a:r>
          </a:p>
          <a:p>
            <a:endParaRPr lang="pt-BR" dirty="0"/>
          </a:p>
          <a:p>
            <a:r>
              <a:rPr lang="pt-BR" dirty="0"/>
              <a:t>Dificuldade de movimentação em MID há 3 anos</a:t>
            </a:r>
          </a:p>
          <a:p>
            <a:r>
              <a:rPr lang="pt-BR" dirty="0"/>
              <a:t>Perda de memória episódica há 1 anos</a:t>
            </a:r>
          </a:p>
          <a:p>
            <a:endParaRPr lang="pt-BR" dirty="0"/>
          </a:p>
          <a:p>
            <a:r>
              <a:rPr lang="pt-BR" dirty="0"/>
              <a:t>Em uso de reposição hormonal, sem outros antecedentes mórbidos</a:t>
            </a:r>
          </a:p>
          <a:p>
            <a:r>
              <a:rPr lang="pt-BR" dirty="0"/>
              <a:t>Nega antecedentes familiares</a:t>
            </a:r>
          </a:p>
        </p:txBody>
      </p:sp>
    </p:spTree>
    <p:extLst>
      <p:ext uri="{BB962C8B-B14F-4D97-AF65-F5344CB8AC3E}">
        <p14:creationId xmlns:p14="http://schemas.microsoft.com/office/powerpoint/2010/main" val="257122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F3F57-514A-072F-C312-D11A355ED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Exames de imagem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C6763E9-E374-ABFC-1342-01971173F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99" y="2155705"/>
            <a:ext cx="3438525" cy="401973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B634469-B23A-D445-66B3-0DA244371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448" y="2154806"/>
            <a:ext cx="3714391" cy="397120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64519CE9-D178-D17D-63A7-EDA4E452A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9447" y="2162983"/>
            <a:ext cx="4378085" cy="399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7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46C62-ECA7-F262-DDEA-8724F95BF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Diagnósticos atribuídos</a:t>
            </a:r>
          </a:p>
        </p:txBody>
      </p:sp>
      <p:pic>
        <p:nvPicPr>
          <p:cNvPr id="4" name="Imagem 3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F38FA82A-71C1-FF21-DD0B-FEF59453C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67" y="2371276"/>
            <a:ext cx="11605045" cy="316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4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Tabela&#10;&#10;Descrição gerada automaticamente">
            <a:extLst>
              <a:ext uri="{FF2B5EF4-FFF2-40B4-BE49-F238E27FC236}">
                <a16:creationId xmlns:a16="http://schemas.microsoft.com/office/drawing/2014/main" id="{540E580D-18BA-C2EE-2275-1BF9ABD34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257" y="1300612"/>
            <a:ext cx="11202657" cy="448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Tabela&#10;&#10;Descrição gerada automaticamente">
            <a:extLst>
              <a:ext uri="{FF2B5EF4-FFF2-40B4-BE49-F238E27FC236}">
                <a16:creationId xmlns:a16="http://schemas.microsoft.com/office/drawing/2014/main" id="{E440D3B6-9B76-82D3-E8F7-2F80173A0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441" y="210898"/>
            <a:ext cx="9315269" cy="63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4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Gráfico, Gráfico de barras&#10;&#10;Descrição gerada automaticamente">
            <a:extLst>
              <a:ext uri="{FF2B5EF4-FFF2-40B4-BE49-F238E27FC236}">
                <a16:creationId xmlns:a16="http://schemas.microsoft.com/office/drawing/2014/main" id="{7FEC47D3-1D07-07E8-DC5C-D74DBCBA6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97" y="381001"/>
            <a:ext cx="11703168" cy="582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52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9E223-9D91-4A35-5B7A-18ED6E10C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468F53-88A9-7A1D-9F0A-054C0AADE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DKFZ v11B6: Glioblastoma, IDH-</a:t>
            </a:r>
            <a:r>
              <a:rPr lang="pt-BR" dirty="0" err="1"/>
              <a:t>wildtype</a:t>
            </a:r>
            <a:r>
              <a:rPr lang="pt-BR" dirty="0"/>
              <a:t>, </a:t>
            </a:r>
            <a:r>
              <a:rPr lang="pt-BR" dirty="0" err="1"/>
              <a:t>subclass</a:t>
            </a:r>
            <a:r>
              <a:rPr lang="pt-BR" dirty="0"/>
              <a:t> </a:t>
            </a:r>
            <a:r>
              <a:rPr lang="pt-BR" dirty="0" err="1"/>
              <a:t>mesenchymal</a:t>
            </a:r>
            <a:r>
              <a:rPr lang="pt-BR" dirty="0"/>
              <a:t> (score 0,44)</a:t>
            </a:r>
          </a:p>
          <a:p>
            <a:endParaRPr lang="pt-BR" dirty="0"/>
          </a:p>
          <a:p>
            <a:r>
              <a:rPr lang="pt-BR" dirty="0"/>
              <a:t>DKFZ v12b6: </a:t>
            </a:r>
            <a:r>
              <a:rPr lang="pt-BR" dirty="0" err="1"/>
              <a:t>Ganglioglioma</a:t>
            </a:r>
            <a:r>
              <a:rPr lang="pt-BR" dirty="0"/>
              <a:t> (score 0,16)</a:t>
            </a:r>
          </a:p>
          <a:p>
            <a:endParaRPr lang="pt-BR" dirty="0"/>
          </a:p>
          <a:p>
            <a:r>
              <a:rPr lang="pt-BR" dirty="0"/>
              <a:t>NCI/Bethesda v2: </a:t>
            </a:r>
            <a:r>
              <a:rPr lang="pt-BR" err="1"/>
              <a:t>Diffuse</a:t>
            </a:r>
            <a:r>
              <a:rPr lang="pt-BR" dirty="0"/>
              <a:t> glioma </a:t>
            </a:r>
            <a:r>
              <a:rPr lang="pt-BR" err="1"/>
              <a:t>with</a:t>
            </a:r>
            <a:r>
              <a:rPr lang="pt-BR"/>
              <a:t> FGFR3::TACC3 fusion (score 0,93)</a:t>
            </a:r>
            <a:endParaRPr lang="pt-BR" dirty="0"/>
          </a:p>
          <a:p>
            <a:endParaRPr lang="pt-BR" dirty="0"/>
          </a:p>
          <a:p>
            <a:r>
              <a:rPr lang="pt-BR" dirty="0"/>
              <a:t>Promotor do gene MGMT: não </a:t>
            </a:r>
            <a:r>
              <a:rPr lang="pt-BR" dirty="0" err="1"/>
              <a:t>metilado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8207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BCDC61-9A61-DAAD-D08C-C1CBD48F7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Agradecimentos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61D9EB-57AA-FC73-049B-FD40D5E6B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Dr. Marcos Augusto </a:t>
            </a:r>
            <a:r>
              <a:rPr lang="pt-BR" dirty="0" err="1"/>
              <a:t>Stavale</a:t>
            </a:r>
            <a:r>
              <a:rPr lang="pt-BR" dirty="0"/>
              <a:t> Joaquim</a:t>
            </a:r>
          </a:p>
          <a:p>
            <a:r>
              <a:rPr lang="pt-BR" err="1"/>
              <a:t>Dr</a:t>
            </a:r>
            <a:r>
              <a:rPr lang="pt-BR"/>
              <a:t>ª Fabiana Cordeiro de Campos Hirata</a:t>
            </a:r>
            <a:endParaRPr lang="pt-BR" dirty="0"/>
          </a:p>
          <a:p>
            <a:r>
              <a:rPr lang="pt-BR" dirty="0"/>
              <a:t>Dr. </a:t>
            </a:r>
            <a:r>
              <a:rPr lang="pt-BR" dirty="0" err="1"/>
              <a:t>Luis</a:t>
            </a:r>
            <a:r>
              <a:rPr lang="pt-BR" dirty="0"/>
              <a:t> Filipe de Souza Godoy</a:t>
            </a:r>
          </a:p>
          <a:p>
            <a:r>
              <a:rPr lang="pt-BR" err="1"/>
              <a:t>Dr</a:t>
            </a:r>
            <a:r>
              <a:rPr lang="pt-BR"/>
              <a:t>ª Suzana Maria Fleury Malheiros</a:t>
            </a:r>
            <a:endParaRPr lang="pt-BR" dirty="0"/>
          </a:p>
          <a:p>
            <a:r>
              <a:rPr lang="pt-BR" dirty="0"/>
              <a:t>Dr. Paulo Vidal </a:t>
            </a:r>
            <a:r>
              <a:rPr lang="pt-BR" dirty="0" err="1"/>
              <a:t>Campregher</a:t>
            </a:r>
          </a:p>
          <a:p>
            <a:r>
              <a:rPr lang="pt-BR"/>
              <a:t>Dr. Luiz Gustavo Ferreira Côrtes</a:t>
            </a:r>
            <a:endParaRPr lang="pt-BR" dirty="0"/>
          </a:p>
          <a:p>
            <a:r>
              <a:rPr lang="pt-BR" dirty="0"/>
              <a:t>Dr. Felipe D'Almeida Costa</a:t>
            </a:r>
          </a:p>
          <a:p>
            <a:r>
              <a:rPr lang="pt-BR" dirty="0" err="1"/>
              <a:t>Dr</a:t>
            </a:r>
            <a:r>
              <a:rPr lang="pt-BR" dirty="0"/>
              <a:t>ª Martha </a:t>
            </a:r>
            <a:r>
              <a:rPr lang="pt-BR" dirty="0" err="1"/>
              <a:t>Quezado</a:t>
            </a:r>
          </a:p>
        </p:txBody>
      </p:sp>
    </p:spTree>
    <p:extLst>
      <p:ext uri="{BB962C8B-B14F-4D97-AF65-F5344CB8AC3E}">
        <p14:creationId xmlns:p14="http://schemas.microsoft.com/office/powerpoint/2010/main" val="1088942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Seminário de lâminas Caso 06</vt:lpstr>
      <vt:lpstr>Dados clínicos</vt:lpstr>
      <vt:lpstr>Exames de imagem</vt:lpstr>
      <vt:lpstr>Diagnósticos atribuídos</vt:lpstr>
      <vt:lpstr>Apresentação do PowerPoint</vt:lpstr>
      <vt:lpstr>Apresentação do PowerPoint</vt:lpstr>
      <vt:lpstr>Apresentação do PowerPoint</vt:lpstr>
      <vt:lpstr>Classificações</vt:lpstr>
      <vt:lpstr>Agradecimentos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</dc:title>
  <dc:creator/>
  <cp:lastModifiedBy/>
  <cp:revision>114</cp:revision>
  <dcterms:created xsi:type="dcterms:W3CDTF">2024-05-25T19:29:22Z</dcterms:created>
  <dcterms:modified xsi:type="dcterms:W3CDTF">2024-05-25T20:00:51Z</dcterms:modified>
</cp:coreProperties>
</file>